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  <p:sldMasterId id="2147484035" r:id="rId2"/>
  </p:sldMasterIdLst>
  <p:notesMasterIdLst>
    <p:notesMasterId r:id="rId10"/>
  </p:notesMasterIdLst>
  <p:handoutMasterIdLst>
    <p:handoutMasterId r:id="rId11"/>
  </p:handoutMasterIdLst>
  <p:sldIdLst>
    <p:sldId id="287" r:id="rId3"/>
    <p:sldId id="327" r:id="rId4"/>
    <p:sldId id="330" r:id="rId5"/>
    <p:sldId id="326" r:id="rId6"/>
    <p:sldId id="332" r:id="rId7"/>
    <p:sldId id="333" r:id="rId8"/>
    <p:sldId id="331" r:id="rId9"/>
  </p:sldIdLst>
  <p:sldSz cx="12192000" cy="6858000"/>
  <p:notesSz cx="6858000" cy="9144000"/>
  <p:defaultTextStyle>
    <a:defPPr>
      <a:defRPr lang="en-US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out Us" id="{8F76DF20-D6F9-1543-B26E-3B7D02500090}">
          <p14:sldIdLst>
            <p14:sldId id="287"/>
          </p14:sldIdLst>
        </p14:section>
        <p14:section name="Through the Time" id="{7D4760B0-6277-AB4C-B48B-D37544E8515B}">
          <p14:sldIdLst/>
        </p14:section>
        <p14:section name="Problem and Solution" id="{5EA7BD61-DB7D-C74E-8314-17A3306630DC}">
          <p14:sldIdLst/>
        </p14:section>
        <p14:section name="Portfolio and Layout" id="{08E24CF3-DB79-3A49-B3FD-51DD1F808AFF}">
          <p14:sldIdLst>
            <p14:sldId id="327"/>
            <p14:sldId id="330"/>
            <p14:sldId id="326"/>
            <p14:sldId id="332"/>
            <p14:sldId id="333"/>
            <p14:sldId id="331"/>
          </p14:sldIdLst>
        </p14:section>
        <p14:section name="Meet the Team" id="{918C2B20-C66F-A54C-A149-5A4D08144A1A}">
          <p14:sldIdLst/>
        </p14:section>
        <p14:section name="Data Chart" id="{8502E141-0634-C646-A48A-3041A15B4F00}">
          <p14:sldIdLst/>
        </p14:section>
        <p14:section name="World Maps" id="{A6D4BDCA-D3B0-264C-986F-7376B05E0722}">
          <p14:sldIdLst/>
        </p14:section>
        <p14:section name="Devices Mockup" id="{DB3E3963-3AEA-F645-BD90-EBD859866682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59"/>
    <p:restoredTop sz="93201"/>
  </p:normalViewPr>
  <p:slideViewPr>
    <p:cSldViewPr snapToGrid="0" snapToObjects="1" showGuides="1">
      <p:cViewPr>
        <p:scale>
          <a:sx n="129" d="100"/>
          <a:sy n="129" d="100"/>
        </p:scale>
        <p:origin x="-1064" y="-5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4408" y="17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18781-FBF9-354C-A025-C49C596164BA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4EF74-8826-BD43-B880-7A8566D08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0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FFD40-13C9-7B48-A0BE-E251E1E33FE5}" type="datetimeFigureOut">
              <a:rPr lang="en-US" smtClean="0"/>
              <a:t>10/15/18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E2375-F1B1-284C-A827-B0E603FDBD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44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687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7112000" y="0"/>
            <a:ext cx="5080000" cy="2286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016000" y="0"/>
            <a:ext cx="4064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0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7112000" y="4572000"/>
            <a:ext cx="5080000" cy="2286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11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457120" y="1929033"/>
            <a:ext cx="3898720" cy="3898720"/>
          </a:xfrm>
          <a:prstGeom prst="ellipse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03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306133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90160" y="568960"/>
            <a:ext cx="3037840" cy="17170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412480" y="1127760"/>
            <a:ext cx="3037840" cy="17170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090160" y="3430822"/>
            <a:ext cx="3037840" cy="17170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8412480" y="3989622"/>
            <a:ext cx="3037840" cy="17170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1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016000" y="0"/>
            <a:ext cx="3058160" cy="457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074160" y="4572000"/>
            <a:ext cx="7101840" cy="2286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12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1016000" y="4572000"/>
            <a:ext cx="11176000" cy="2286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4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7112000" y="0"/>
            <a:ext cx="5080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1840" y="946702"/>
            <a:ext cx="4079681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016000" y="0"/>
            <a:ext cx="5080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1840" y="946702"/>
            <a:ext cx="4079681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5701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085841" y="568960"/>
            <a:ext cx="6106159" cy="40030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058160" y="4572000"/>
            <a:ext cx="5069840" cy="2286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5" grpId="1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5701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133840" y="0"/>
            <a:ext cx="3058160" cy="457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085840" y="2854960"/>
            <a:ext cx="3048000" cy="40030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5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5" grpId="1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5701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133840" y="0"/>
            <a:ext cx="3058160" cy="34137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085840" y="3413760"/>
            <a:ext cx="304800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085840" y="-30480"/>
            <a:ext cx="304800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133840" y="3413760"/>
            <a:ext cx="305816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5" grpId="1" animBg="1"/>
      <p:bldP spid="7" grpId="0" animBg="1"/>
      <p:bldP spid="7" grpId="1" animBg="1"/>
      <p:bldP spid="9" grpId="0" animBg="1"/>
      <p:bldP spid="9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5701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133840" y="0"/>
            <a:ext cx="3058160" cy="34137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085840" y="-30480"/>
            <a:ext cx="3048000" cy="688848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133840" y="3413760"/>
            <a:ext cx="305816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5701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133840" y="0"/>
            <a:ext cx="305816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085840" y="3413760"/>
            <a:ext cx="304800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085840" y="-30480"/>
            <a:ext cx="304800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5" grpId="1" animBg="1"/>
      <p:bldP spid="7" grpId="0" animBg="1"/>
      <p:bldP spid="7" grpId="1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5701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085840" y="0"/>
            <a:ext cx="6106160" cy="34137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085840" y="3413760"/>
            <a:ext cx="304800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133840" y="3413760"/>
            <a:ext cx="305816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5" grpId="1" animBg="1"/>
      <p:bldP spid="9" grpId="0" animBg="1"/>
      <p:bldP spid="9" grpId="1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5701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085840" y="3413760"/>
            <a:ext cx="6106160" cy="34442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085840" y="-30480"/>
            <a:ext cx="304800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133840" y="-30480"/>
            <a:ext cx="3058160" cy="344424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6717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2032000" cy="4572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128000" y="2286000"/>
            <a:ext cx="2032000" cy="4572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10160000" y="0"/>
            <a:ext cx="2032000" cy="4572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4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6717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014720" y="2171395"/>
            <a:ext cx="2194560" cy="309433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128000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10160000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064000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028825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-6350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406717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3261360" y="2286000"/>
            <a:ext cx="2032000" cy="28651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509895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758430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1012825" y="2286000"/>
            <a:ext cx="2032000" cy="286512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9" grpId="0" animBg="1"/>
      <p:bldP spid="9" grpId="1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4" y="946702"/>
            <a:ext cx="4057015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085840" y="-30480"/>
            <a:ext cx="3048000" cy="688848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33840" y="-30480"/>
            <a:ext cx="3058160" cy="688848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3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4824" y="946702"/>
            <a:ext cx="4067175" cy="124984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112000" y="1135075"/>
            <a:ext cx="4053840" cy="45748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40319"/>
            <a:ext cx="2042161" cy="456960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4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1016000" y="0"/>
            <a:ext cx="11176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01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/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2033229" y="2294585"/>
            <a:ext cx="3051313" cy="227606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971" y="1175302"/>
            <a:ext cx="10146612" cy="1647411"/>
          </a:xfrm>
          <a:effectLst>
            <a:outerShdw blurRad="762000" dist="381000" dir="5400000" algn="t" rotWithShape="0">
              <a:prstClr val="black">
                <a:alpha val="30000"/>
              </a:prstClr>
            </a:outerShdw>
          </a:effectLst>
        </p:spPr>
        <p:txBody>
          <a:bodyPr/>
          <a:lstStyle>
            <a:lvl1pPr>
              <a:defRPr sz="12000" b="1" i="0">
                <a:latin typeface="Montserrat Black" charset="0"/>
                <a:ea typeface="Montserrat Black" charset="0"/>
                <a:cs typeface="Montserrat Black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699947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repeatCount="0" decel="5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2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4971" y="2605294"/>
            <a:ext cx="10146612" cy="1647411"/>
          </a:xfrm>
          <a:effectLst>
            <a:outerShdw blurRad="762000" dist="381000" dir="5400000" algn="t" rotWithShape="0">
              <a:prstClr val="black">
                <a:alpha val="30000"/>
              </a:prstClr>
            </a:outerShdw>
          </a:effectLst>
        </p:spPr>
        <p:txBody>
          <a:bodyPr/>
          <a:lstStyle>
            <a:lvl1pPr algn="ctr">
              <a:defRPr sz="9600" b="1" i="0">
                <a:latin typeface="Montserrat Black" charset="0"/>
                <a:ea typeface="Montserrat Black" charset="0"/>
                <a:cs typeface="Montserrat Black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995059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repeatCount="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 animBg="1"/>
      <p:bldP spid="4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7300" y="946702"/>
            <a:ext cx="6114221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023580" y="0"/>
            <a:ext cx="3043596" cy="4572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9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8825" y="946702"/>
            <a:ext cx="5083176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128000" y="0"/>
            <a:ext cx="4064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128000" y="3217090"/>
            <a:ext cx="1561920" cy="1561920"/>
          </a:xfrm>
          <a:prstGeom prst="ellipse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45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9148404" y="0"/>
            <a:ext cx="3043596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14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9420" y="946702"/>
            <a:ext cx="4066580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016000" y="0"/>
            <a:ext cx="5080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862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8824" y="946702"/>
            <a:ext cx="9152697" cy="1249845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r>
              <a:rPr lang="en-US" dirty="0"/>
              <a:t>Your title here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028824" y="2514600"/>
            <a:ext cx="9152698" cy="3429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Write here subtitle</a:t>
            </a:r>
          </a:p>
          <a:p>
            <a:pPr lvl="1"/>
            <a:r>
              <a:rPr lang="en-US" dirty="0"/>
              <a:t>Write here subtitle</a:t>
            </a:r>
          </a:p>
          <a:p>
            <a:pPr lvl="1"/>
            <a:r>
              <a:rPr lang="en-US" dirty="0"/>
              <a:t>Write here subtitle</a:t>
            </a:r>
          </a:p>
          <a:p>
            <a:pPr lvl="2"/>
            <a:r>
              <a:rPr lang="en-US" dirty="0"/>
              <a:t>Write here text</a:t>
            </a:r>
          </a:p>
          <a:p>
            <a:pPr lvl="3"/>
            <a:r>
              <a:rPr lang="en-US" dirty="0"/>
              <a:t>Write here text</a:t>
            </a:r>
          </a:p>
          <a:p>
            <a:pPr lvl="4"/>
            <a:r>
              <a:rPr lang="en-US" dirty="0"/>
              <a:t>Write here text 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6291470"/>
            <a:ext cx="1003853" cy="5665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 rot="16200000">
            <a:off x="173859" y="378755"/>
            <a:ext cx="6254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900" b="1" i="0" dirty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rPr>
              <a:t>voodoo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315367" y="3389244"/>
            <a:ext cx="40210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315367" y="3468757"/>
            <a:ext cx="20105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 Number Placeholder 24"/>
          <p:cNvSpPr txBox="1">
            <a:spLocks/>
          </p:cNvSpPr>
          <p:nvPr userDrawn="1"/>
        </p:nvSpPr>
        <p:spPr>
          <a:xfrm>
            <a:off x="0" y="6376228"/>
            <a:ext cx="10038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33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6C48702-E445-134E-B960-6F692773524F}" type="slidenum">
              <a:rPr lang="en-US" sz="800" b="1" i="0" smtClean="0">
                <a:solidFill>
                  <a:schemeClr val="tx1"/>
                </a:solidFill>
                <a:latin typeface="Open Sans SemiBold" charset="0"/>
                <a:ea typeface="Open Sans SemiBold" charset="0"/>
                <a:cs typeface="Open Sans SemiBold" charset="0"/>
              </a:rPr>
              <a:pPr algn="ctr"/>
              <a:t>‹#›</a:t>
            </a:fld>
            <a:endParaRPr lang="en-US" sz="800" b="1" i="0" dirty="0">
              <a:solidFill>
                <a:schemeClr val="tx1"/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75" r:id="rId3"/>
    <p:sldLayoutId id="2147484034" r:id="rId4"/>
    <p:sldLayoutId id="2147484037" r:id="rId5"/>
    <p:sldLayoutId id="2147484038" r:id="rId6"/>
    <p:sldLayoutId id="2147484051" r:id="rId7"/>
    <p:sldLayoutId id="2147484039" r:id="rId8"/>
    <p:sldLayoutId id="2147484040" r:id="rId9"/>
    <p:sldLayoutId id="2147484041" r:id="rId10"/>
    <p:sldLayoutId id="2147484042" r:id="rId11"/>
    <p:sldLayoutId id="2147484043" r:id="rId12"/>
    <p:sldLayoutId id="2147484044" r:id="rId13"/>
    <p:sldLayoutId id="2147484045" r:id="rId14"/>
    <p:sldLayoutId id="2147484046" r:id="rId15"/>
    <p:sldLayoutId id="2147484047" r:id="rId16"/>
    <p:sldLayoutId id="2147484048" r:id="rId17"/>
    <p:sldLayoutId id="2147484049" r:id="rId18"/>
    <p:sldLayoutId id="2147484050" r:id="rId19"/>
    <p:sldLayoutId id="2147484076" r:id="rId20"/>
    <p:sldLayoutId id="2147484052" r:id="rId21"/>
    <p:sldLayoutId id="2147484053" r:id="rId22"/>
    <p:sldLayoutId id="2147484054" r:id="rId23"/>
    <p:sldLayoutId id="2147484055" r:id="rId24"/>
    <p:sldLayoutId id="2147484056" r:id="rId25"/>
    <p:sldLayoutId id="2147484057" r:id="rId26"/>
    <p:sldLayoutId id="2147484058" r:id="rId27"/>
    <p:sldLayoutId id="2147484059" r:id="rId28"/>
    <p:sldLayoutId id="2147484060" r:id="rId29"/>
    <p:sldLayoutId id="2147484061" r:id="rId30"/>
    <p:sldLayoutId id="2147484062" r:id="rId31"/>
    <p:sldLayoutId id="2147484077" r:id="rId32"/>
    <p:sldLayoutId id="2147484089" r:id="rId3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</p:bldLst>
  </p:timing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3600" b="1" i="0" kern="1200" spc="-100" baseline="0">
          <a:solidFill>
            <a:schemeClr val="tx1"/>
          </a:solidFill>
          <a:latin typeface="Montserrat" charset="0"/>
          <a:ea typeface="Montserrat" charset="0"/>
          <a:cs typeface="Montserrat" charset="0"/>
        </a:defRPr>
      </a:lvl1pPr>
    </p:titleStyle>
    <p:bodyStyle>
      <a:lvl1pPr marL="0" indent="0" algn="l" defTabSz="914318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14" orient="horz" pos="346" userDrawn="1">
          <p15:clr>
            <a:srgbClr val="F26B43"/>
          </p15:clr>
        </p15:guide>
        <p15:guide id="27" orient="horz" pos="3952" userDrawn="1">
          <p15:clr>
            <a:srgbClr val="F26B43"/>
          </p15:clr>
        </p15:guide>
        <p15:guide id="28" pos="642" userDrawn="1">
          <p15:clr>
            <a:srgbClr val="F26B43"/>
          </p15:clr>
        </p15:guide>
        <p15:guide id="29" pos="7038" userDrawn="1">
          <p15:clr>
            <a:srgbClr val="F26B43"/>
          </p15:clr>
        </p15:guide>
        <p15:guide id="44">
          <p15:clr>
            <a:srgbClr val="F26B43"/>
          </p15:clr>
        </p15:guide>
        <p15:guide id="45" pos="7680">
          <p15:clr>
            <a:srgbClr val="F26B43"/>
          </p15:clr>
        </p15:guide>
        <p15:guide id="46" orient="horz">
          <p15:clr>
            <a:srgbClr val="F26B43"/>
          </p15:clr>
        </p15:guide>
        <p15:guide id="47" orient="horz" pos="4320">
          <p15:clr>
            <a:srgbClr val="F26B43"/>
          </p15:clr>
        </p15:guide>
        <p15:guide id="48" pos="1277" userDrawn="1">
          <p15:clr>
            <a:srgbClr val="F26B43"/>
          </p15:clr>
        </p15:guide>
        <p15:guide id="51" orient="horz" pos="709" userDrawn="1">
          <p15:clr>
            <a:srgbClr val="F26B43"/>
          </p15:clr>
        </p15:guide>
        <p15:guide id="52" pos="19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028824" y="946702"/>
            <a:ext cx="9152697" cy="1249845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r>
              <a:rPr lang="en-US" dirty="0"/>
              <a:t>Your title here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028824" y="2514600"/>
            <a:ext cx="9152698" cy="3429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Write here subtitle</a:t>
            </a:r>
          </a:p>
          <a:p>
            <a:pPr lvl="1"/>
            <a:r>
              <a:rPr lang="en-US" dirty="0"/>
              <a:t>Write here subtitle</a:t>
            </a:r>
          </a:p>
          <a:p>
            <a:pPr lvl="1"/>
            <a:r>
              <a:rPr lang="en-US" dirty="0"/>
              <a:t>Write here subtitle</a:t>
            </a:r>
          </a:p>
          <a:p>
            <a:pPr lvl="2"/>
            <a:r>
              <a:rPr lang="en-US" dirty="0"/>
              <a:t>Write here text</a:t>
            </a:r>
          </a:p>
          <a:p>
            <a:pPr lvl="3"/>
            <a:r>
              <a:rPr lang="en-US" dirty="0"/>
              <a:t>Write here text</a:t>
            </a:r>
          </a:p>
          <a:p>
            <a:pPr lvl="4"/>
            <a:r>
              <a:rPr lang="en-US" dirty="0"/>
              <a:t>Write here text 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11181521" y="6291470"/>
            <a:ext cx="1003853" cy="5665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 rot="16200000">
            <a:off x="11355380" y="378755"/>
            <a:ext cx="6254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900" b="1" i="0" dirty="0">
                <a:solidFill>
                  <a:schemeClr val="tx1"/>
                </a:solidFill>
                <a:latin typeface="Montserrat SemiBold" charset="0"/>
                <a:ea typeface="Montserrat SemiBold" charset="0"/>
                <a:cs typeface="Montserrat SemiBold" charset="0"/>
              </a:rPr>
              <a:t>voodoo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496888" y="3389244"/>
            <a:ext cx="40210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1697939" y="3468757"/>
            <a:ext cx="20105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 Number Placeholder 24"/>
          <p:cNvSpPr txBox="1">
            <a:spLocks/>
          </p:cNvSpPr>
          <p:nvPr userDrawn="1"/>
        </p:nvSpPr>
        <p:spPr>
          <a:xfrm>
            <a:off x="11181521" y="6376228"/>
            <a:ext cx="10038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33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6C48702-E445-134E-B960-6F692773524F}" type="slidenum">
              <a:rPr lang="en-US" sz="800" b="1" i="0" smtClean="0">
                <a:solidFill>
                  <a:schemeClr val="tx1"/>
                </a:solidFill>
                <a:latin typeface="Open Sans SemiBold" charset="0"/>
                <a:ea typeface="Open Sans SemiBold" charset="0"/>
                <a:cs typeface="Open Sans SemiBold" charset="0"/>
              </a:rPr>
              <a:pPr algn="ctr"/>
              <a:t>‹#›</a:t>
            </a:fld>
            <a:endParaRPr lang="en-US" sz="800" b="1" i="0" dirty="0">
              <a:solidFill>
                <a:schemeClr val="tx1"/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058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3600" b="1" i="0" kern="1200" spc="-151" baseline="0">
          <a:solidFill>
            <a:schemeClr val="tx1"/>
          </a:solidFill>
          <a:latin typeface="Montserrat SemiBold" charset="0"/>
          <a:ea typeface="Montserrat SemiBold" charset="0"/>
          <a:cs typeface="Montserrat SemiBold" charset="0"/>
        </a:defRPr>
      </a:lvl1pPr>
    </p:titleStyle>
    <p:bodyStyle>
      <a:lvl1pPr marL="0" indent="0" algn="l" defTabSz="914318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14" orient="horz" pos="346">
          <p15:clr>
            <a:srgbClr val="F26B43"/>
          </p15:clr>
        </p15:guide>
        <p15:guide id="27" orient="horz" pos="3952">
          <p15:clr>
            <a:srgbClr val="F26B43"/>
          </p15:clr>
        </p15:guide>
        <p15:guide id="28" pos="642">
          <p15:clr>
            <a:srgbClr val="F26B43"/>
          </p15:clr>
        </p15:guide>
        <p15:guide id="29" pos="7038">
          <p15:clr>
            <a:srgbClr val="F26B43"/>
          </p15:clr>
        </p15:guide>
        <p15:guide id="44">
          <p15:clr>
            <a:srgbClr val="F26B43"/>
          </p15:clr>
        </p15:guide>
        <p15:guide id="45" pos="7680">
          <p15:clr>
            <a:srgbClr val="F26B43"/>
          </p15:clr>
        </p15:guide>
        <p15:guide id="46" orient="horz">
          <p15:clr>
            <a:srgbClr val="F26B43"/>
          </p15:clr>
        </p15:guide>
        <p15:guide id="47" orient="horz" pos="4320">
          <p15:clr>
            <a:srgbClr val="F26B43"/>
          </p15:clr>
        </p15:guide>
        <p15:guide id="48" pos="1277">
          <p15:clr>
            <a:srgbClr val="F26B43"/>
          </p15:clr>
        </p15:guide>
        <p15:guide id="51" orient="horz" pos="709">
          <p15:clr>
            <a:srgbClr val="F26B43"/>
          </p15:clr>
        </p15:guide>
        <p15:guide id="52" pos="1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/>
          <p:cNvSpPr/>
          <p:nvPr/>
        </p:nvSpPr>
        <p:spPr>
          <a:xfrm>
            <a:off x="5084541" y="4006600"/>
            <a:ext cx="7103165" cy="56404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Fitness Finder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2166578" y="4752975"/>
            <a:ext cx="2917963" cy="881130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smtClean="0"/>
              <a:t>Overview</a:t>
            </a:r>
            <a:endParaRPr lang="en-US" sz="1000" dirty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000" b="1" dirty="0" smtClean="0">
                <a:solidFill>
                  <a:schemeClr val="tx1">
                    <a:alpha val="70000"/>
                  </a:schemeClr>
                </a:solidFill>
              </a:rPr>
              <a:t>Fitness Finder is a app that combines all Fitness related items in one place. </a:t>
            </a:r>
            <a:endParaRPr lang="en-US" sz="1400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2166578" y="4295377"/>
            <a:ext cx="292883" cy="244289"/>
          </a:xfrm>
          <a:prstGeom prst="rect">
            <a:avLst/>
          </a:prstGeom>
          <a:noFill/>
        </p:spPr>
        <p:txBody>
          <a:bodyPr wrap="none" lIns="0" tIns="36000" rIns="144000" bIns="3600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000" b="1" dirty="0"/>
              <a:t>01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195528" y="4752975"/>
            <a:ext cx="2917963" cy="681075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smtClean="0"/>
              <a:t>Made By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</a:rPr>
              <a:t>Jacqueline </a:t>
            </a:r>
            <a:r>
              <a:rPr lang="en-US" sz="1000" dirty="0" err="1" smtClean="0">
                <a:solidFill>
                  <a:schemeClr val="tx1">
                    <a:alpha val="70000"/>
                  </a:schemeClr>
                </a:solidFill>
              </a:rPr>
              <a:t>Kolze</a:t>
            </a: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</a:rPr>
              <a:t> &amp; </a:t>
            </a: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</a:rPr>
              <a:t>Savannah Niemeyer</a:t>
            </a:r>
            <a:endParaRPr lang="en-US" sz="1000" dirty="0" smtClean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195528" y="4295377"/>
            <a:ext cx="292883" cy="244289"/>
          </a:xfrm>
          <a:prstGeom prst="rect">
            <a:avLst/>
          </a:prstGeom>
          <a:noFill/>
        </p:spPr>
        <p:txBody>
          <a:bodyPr wrap="none" lIns="0" tIns="36000" rIns="144000" bIns="3600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000" b="1" dirty="0"/>
              <a:t>02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253620" y="4752975"/>
            <a:ext cx="2917963" cy="1081184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smtClean="0"/>
              <a:t>What it does</a:t>
            </a:r>
            <a:endParaRPr lang="en-US" sz="1400" b="1" dirty="0"/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</a:rPr>
              <a:t>This app eliminates the need for multiple fitness apps, it creates a all in one experience for the user.</a:t>
            </a:r>
            <a:endParaRPr lang="en-US" sz="10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253620" y="4295377"/>
            <a:ext cx="292883" cy="244289"/>
          </a:xfrm>
          <a:prstGeom prst="rect">
            <a:avLst/>
          </a:prstGeom>
          <a:noFill/>
        </p:spPr>
        <p:txBody>
          <a:bodyPr wrap="none" lIns="0" tIns="36000" rIns="144000" bIns="3600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000" b="1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67757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5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5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5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60" grpId="0"/>
      <p:bldP spid="68" grpId="0"/>
      <p:bldP spid="71" grpId="0"/>
      <p:bldP spid="72" grpId="0"/>
      <p:bldP spid="73" grpId="0"/>
      <p:bldP spid="7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Backend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28825" y="3322320"/>
            <a:ext cx="3406776" cy="4844266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smtClean="0"/>
              <a:t>Tools used</a:t>
            </a:r>
            <a:endParaRPr lang="en-US" sz="1400" b="1" dirty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000" b="1" dirty="0" smtClean="0">
                <a:solidFill>
                  <a:schemeClr val="tx1">
                    <a:alpha val="70000"/>
                  </a:schemeClr>
                </a:solidFill>
              </a:rPr>
              <a:t>For the login/Sign up component I used Passport for authentication, mongo DB to store user info, and </a:t>
            </a:r>
            <a:r>
              <a:rPr lang="en-US" sz="1000" b="1" dirty="0" err="1" smtClean="0">
                <a:solidFill>
                  <a:schemeClr val="tx1">
                    <a:alpha val="70000"/>
                  </a:schemeClr>
                </a:solidFill>
              </a:rPr>
              <a:t>Brycpt</a:t>
            </a:r>
            <a:r>
              <a:rPr lang="en-US" sz="1000" b="1" dirty="0" smtClean="0">
                <a:solidFill>
                  <a:schemeClr val="tx1">
                    <a:alpha val="70000"/>
                  </a:schemeClr>
                </a:solidFill>
              </a:rPr>
              <a:t> to hash out sensitive materials. 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000" b="1" dirty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smtClean="0"/>
              <a:t>API’s Used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000" b="1" dirty="0" smtClean="0">
                <a:solidFill>
                  <a:schemeClr val="tx1">
                    <a:alpha val="70000"/>
                  </a:schemeClr>
                </a:solidFill>
              </a:rPr>
              <a:t>I used Yelp-fusion, Google Maps, and Active API. Yelp and Google Maps are for finding new trails and parks, While the Active API is for all health related things.</a:t>
            </a:r>
            <a:endParaRPr lang="en-US" sz="1400" b="1" dirty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000" b="1" dirty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000" b="1" dirty="0" smtClean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000" b="1" dirty="0" smtClean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000" b="1" dirty="0" smtClean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000" b="1" dirty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000" b="1" dirty="0" smtClean="0">
              <a:solidFill>
                <a:schemeClr val="tx1">
                  <a:alpha val="7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000" dirty="0">
              <a:solidFill>
                <a:schemeClr val="tx1">
                  <a:alpha val="70000"/>
                </a:schemeClr>
              </a:solidFill>
            </a:endParaRPr>
          </a:p>
        </p:txBody>
      </p:sp>
      <p:pic>
        <p:nvPicPr>
          <p:cNvPr id="14" name="Picture Placeholder 13"/>
          <p:cNvPicPr>
            <a:picLocks noGrp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796"/>
          <a:stretch/>
        </p:blipFill>
        <p:spPr/>
      </p:pic>
      <p:pic>
        <p:nvPicPr>
          <p:cNvPr id="15" name="Picture Placeholder 14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3" r="40865"/>
          <a:stretch/>
        </p:blipFill>
        <p:spPr/>
      </p:pic>
      <p:pic>
        <p:nvPicPr>
          <p:cNvPr id="13" name="Picture Placeholder 12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5" b="38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8244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Front End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5" t="2708" r="1136" b="1396"/>
          <a:stretch/>
        </p:blipFill>
        <p:spPr>
          <a:xfrm>
            <a:off x="5317434" y="506895"/>
            <a:ext cx="4528899" cy="409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8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Layout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/>
          <a:stretch/>
        </p:blipFill>
        <p:spPr>
          <a:xfrm>
            <a:off x="9144000" y="0"/>
            <a:ext cx="3048000" cy="352309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5930" y="3523090"/>
            <a:ext cx="4996070" cy="333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572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API’s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28825" y="2196547"/>
            <a:ext cx="5892662" cy="3491075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smtClean="0"/>
              <a:t>-Google Maps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400" b="1" dirty="0"/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smtClean="0"/>
              <a:t>-Yelp Fusion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400" b="1" dirty="0"/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smtClean="0"/>
              <a:t>-Meetups API 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400" b="1" dirty="0"/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 dirty="0" smtClean="0"/>
              <a:t>-Originally we tried to use the Active API, that did not work out though, this is because it had not been updated since 2015.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endParaRPr lang="en-US" sz="1400" b="1" dirty="0" smtClean="0"/>
          </a:p>
        </p:txBody>
      </p:sp>
    </p:spTree>
    <p:extLst>
      <p:ext uri="{BB962C8B-B14F-4D97-AF65-F5344CB8AC3E}">
        <p14:creationId xmlns:p14="http://schemas.microsoft.com/office/powerpoint/2010/main" val="68065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Trello </a:t>
            </a:r>
            <a:r>
              <a:rPr lang="en-US" dirty="0" smtClean="0"/>
              <a:t>Board!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467" y="2196547"/>
            <a:ext cx="7061875" cy="400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8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94"/>
          <a:stretch/>
        </p:blipFill>
        <p:spPr>
          <a:xfrm>
            <a:off x="5334001" y="0"/>
            <a:ext cx="6857999" cy="3444240"/>
          </a:xfr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17468" y="966580"/>
            <a:ext cx="4057016" cy="1249845"/>
          </a:xfrm>
        </p:spPr>
        <p:txBody>
          <a:bodyPr/>
          <a:lstStyle/>
          <a:p>
            <a:r>
              <a:rPr lang="en-US" dirty="0" smtClean="0"/>
              <a:t>Other tech we used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3444240"/>
            <a:ext cx="6858000" cy="341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07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oodoo Powerpoint Template">
  <a:themeElements>
    <a:clrScheme name="Voodoo Color">
      <a:dk1>
        <a:srgbClr val="222222"/>
      </a:dk1>
      <a:lt1>
        <a:srgbClr val="F7F7F7"/>
      </a:lt1>
      <a:dk2>
        <a:srgbClr val="222222"/>
      </a:dk2>
      <a:lt2>
        <a:srgbClr val="FEFFFF"/>
      </a:lt2>
      <a:accent1>
        <a:srgbClr val="1D46F3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Montserrat_OpenSans">
      <a:majorFont>
        <a:latin typeface="Montserrat-Bold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36000" rIns="216000" bIns="36000" rtlCol="0">
        <a:spAutoFit/>
      </a:bodyPr>
      <a:lstStyle>
        <a:defPPr>
          <a:lnSpc>
            <a:spcPct val="130000"/>
          </a:lnSpc>
          <a:spcBef>
            <a:spcPts val="1000"/>
          </a:spcBef>
          <a:defRPr sz="14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Voodoo2 Powerpoint Template">
  <a:themeElements>
    <a:clrScheme name="Voodoo Color">
      <a:dk1>
        <a:srgbClr val="222222"/>
      </a:dk1>
      <a:lt1>
        <a:srgbClr val="F7F7F7"/>
      </a:lt1>
      <a:dk2>
        <a:srgbClr val="222222"/>
      </a:dk2>
      <a:lt2>
        <a:srgbClr val="FEFFFF"/>
      </a:lt2>
      <a:accent1>
        <a:srgbClr val="1D46F3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Montserrat_OpenSans">
      <a:majorFont>
        <a:latin typeface="Montserrat-Bold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36000" rIns="144000" bIns="36000" rtlCol="0">
        <a:spAutoFit/>
      </a:bodyPr>
      <a:lstStyle>
        <a:defPPr>
          <a:lnSpc>
            <a:spcPct val="120000"/>
          </a:lnSpc>
          <a:spcBef>
            <a:spcPts val="1000"/>
          </a:spcBef>
          <a:defRPr sz="14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1591</TotalTime>
  <Words>165</Words>
  <Application>Microsoft Macintosh PowerPoint</Application>
  <PresentationFormat>Widescreen</PresentationFormat>
  <Paragraphs>34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Calibri</vt:lpstr>
      <vt:lpstr>Montserrat</vt:lpstr>
      <vt:lpstr>Montserrat Black</vt:lpstr>
      <vt:lpstr>Montserrat SemiBold</vt:lpstr>
      <vt:lpstr>Open Sans</vt:lpstr>
      <vt:lpstr>Open Sans SemiBold</vt:lpstr>
      <vt:lpstr>Arial</vt:lpstr>
      <vt:lpstr>Voodoo Powerpoint Template</vt:lpstr>
      <vt:lpstr>Voodoo2 Powerpoint Template</vt:lpstr>
      <vt:lpstr>Fitness Finder</vt:lpstr>
      <vt:lpstr>Backend </vt:lpstr>
      <vt:lpstr>Front End</vt:lpstr>
      <vt:lpstr> Layout</vt:lpstr>
      <vt:lpstr>API’s </vt:lpstr>
      <vt:lpstr>Trello Board!</vt:lpstr>
      <vt:lpstr>Other tech we used</vt:lpstr>
    </vt:vector>
  </TitlesOfParts>
  <Manager/>
  <Company/>
  <LinksUpToDate>false</LinksUpToDate>
  <SharedDoc>false</SharedDoc>
  <HyperlinkBase/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Voodoo Powerpoint</dc:title>
  <dc:subject/>
  <dc:creator>SevenBox</dc:creator>
  <cp:keywords/>
  <dc:description/>
  <cp:lastModifiedBy>j.kolze16@gmail.com</cp:lastModifiedBy>
  <cp:revision>219</cp:revision>
  <dcterms:created xsi:type="dcterms:W3CDTF">2017-07-25T02:03:18Z</dcterms:created>
  <dcterms:modified xsi:type="dcterms:W3CDTF">2018-10-15T23:22:22Z</dcterms:modified>
  <cp:category/>
</cp:coreProperties>
</file>

<file path=docProps/thumbnail.jpeg>
</file>